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E802B5-D5CE-4717-B4E3-ABA5023D4CF1}" type="datetimeFigureOut">
              <a:rPr lang="en-US"/>
              <a:t>2/26/2015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AD2AC-6378-4B84-B0A7-086B0233CC26}" type="slidenum">
              <a:rPr lang="en-US"/>
              <a:t>‹#›</a:t>
            </a:fld>
            <a:endParaRPr lang="en-US"/>
          </a:p>
        </p:txBody>
      </p:sp>
    </p:spTree>
    <p:extLst>
      <p:ext uri="{BB962C8B-B14F-4D97-AF65-F5344CB8AC3E}">
        <p14:creationId xmlns:p14="http://schemas.microsoft.com/office/powerpoint/2010/main" val="3505576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2985289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3611560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43496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393370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3141050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2238554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1572116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647442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851687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69000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973971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677966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7AD2AC-6378-4B84-B0A7-086B0233CC26}" type="slidenum">
              <a:rPr lang="en-US"/>
              <a:t>‹#›</a:t>
            </a:fld>
            <a:endParaRPr lang="en-US"/>
          </a:p>
        </p:txBody>
      </p:sp>
    </p:spTree>
    <p:extLst>
      <p:ext uri="{BB962C8B-B14F-4D97-AF65-F5344CB8AC3E}">
        <p14:creationId xmlns:p14="http://schemas.microsoft.com/office/powerpoint/2010/main" val="1548107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2/26/2015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2/26/2015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2/26/2015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2/26/2015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2/26/2015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2/26/2015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2/26/2015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Gradebook App</a:t>
            </a:r>
          </a:p>
        </p:txBody>
      </p:sp>
      <p:sp>
        <p:nvSpPr>
          <p:cNvPr id="3" name="Subtitle 2"/>
          <p:cNvSpPr>
            <a:spLocks noGrp="1"/>
          </p:cNvSpPr>
          <p:nvPr>
            <p:ph type="subTitle" idx="1"/>
          </p:nvPr>
        </p:nvSpPr>
        <p:spPr/>
        <p:txBody>
          <a:bodyPr/>
          <a:lstStyle/>
          <a:p>
            <a:r>
              <a:rPr lang="en-US"/>
              <a:t>Storyboard / Initial Design</a:t>
            </a:r>
          </a:p>
        </p:txBody>
      </p:sp>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debook_page_1_4.jpg"/>
          <p:cNvPicPr>
            <a:picLocks noChangeAspect="1"/>
          </p:cNvPicPr>
          <p:nvPr/>
        </p:nvPicPr>
        <p:blipFill>
          <a:blip r:embed="rId3"/>
          <a:stretch>
            <a:fillRect/>
          </a:stretch>
        </p:blipFill>
        <p:spPr>
          <a:xfrm>
            <a:off x="-4763" y="-14288"/>
            <a:ext cx="12164003" cy="6861976"/>
          </a:xfrm>
          <a:prstGeom prst="rect">
            <a:avLst/>
          </a:prstGeom>
        </p:spPr>
      </p:pic>
    </p:spTree>
    <p:extLst>
      <p:ext uri="{BB962C8B-B14F-4D97-AF65-F5344CB8AC3E}">
        <p14:creationId xmlns:p14="http://schemas.microsoft.com/office/powerpoint/2010/main" val="408908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Grade Scale View</a:t>
            </a:r>
          </a:p>
        </p:txBody>
      </p:sp>
      <p:sp>
        <p:nvSpPr>
          <p:cNvPr id="3" name="Content Placeholder 2"/>
          <p:cNvSpPr>
            <a:spLocks noGrp="1"/>
          </p:cNvSpPr>
          <p:nvPr>
            <p:ph idx="1"/>
          </p:nvPr>
        </p:nvSpPr>
        <p:spPr/>
        <p:txBody>
          <a:bodyPr/>
          <a:lstStyle/>
          <a:p>
            <a:r>
              <a:rPr lang="en-US"/>
              <a:t>The grade scale can be changed from the grade scale view</a:t>
            </a:r>
          </a:p>
          <a:p>
            <a:r>
              <a:rPr lang="en-US"/>
              <a:t>Javascript will determine which view is active when the change button is pressed and change the scale for only that class or assignment</a:t>
            </a:r>
          </a:p>
          <a:p>
            <a:r>
              <a:rPr lang="en-US"/>
              <a:t>A letter only grade system can be substituted, and the average will be determined by the point value on a grade point scale</a:t>
            </a:r>
          </a:p>
          <a:p>
            <a:endParaRPr lang="en-US"/>
          </a:p>
        </p:txBody>
      </p:sp>
    </p:spTree>
    <p:extLst>
      <p:ext uri="{BB962C8B-B14F-4D97-AF65-F5344CB8AC3E}">
        <p14:creationId xmlns:p14="http://schemas.microsoft.com/office/powerpoint/2010/main" val="2811909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Edit Student View</a:t>
            </a:r>
          </a:p>
        </p:txBody>
      </p:sp>
      <p:sp>
        <p:nvSpPr>
          <p:cNvPr id="3" name="Content Placeholder 2"/>
          <p:cNvSpPr>
            <a:spLocks noGrp="1"/>
          </p:cNvSpPr>
          <p:nvPr>
            <p:ph idx="1"/>
          </p:nvPr>
        </p:nvSpPr>
        <p:spPr/>
        <p:txBody>
          <a:bodyPr/>
          <a:lstStyle/>
          <a:p>
            <a:r>
              <a:rPr lang="en-US"/>
              <a:t>Students can be edited from the Edit Student view</a:t>
            </a:r>
          </a:p>
          <a:p>
            <a:r>
              <a:rPr lang="en-US"/>
              <a:t>Multiple classes can be assigned to a single student</a:t>
            </a:r>
          </a:p>
          <a:p>
            <a:endParaRPr lang="en-US"/>
          </a:p>
        </p:txBody>
      </p:sp>
    </p:spTree>
    <p:extLst>
      <p:ext uri="{BB962C8B-B14F-4D97-AF65-F5344CB8AC3E}">
        <p14:creationId xmlns:p14="http://schemas.microsoft.com/office/powerpoint/2010/main" val="602131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Edit Term View</a:t>
            </a:r>
          </a:p>
        </p:txBody>
      </p:sp>
      <p:sp>
        <p:nvSpPr>
          <p:cNvPr id="3" name="Content Placeholder 2"/>
          <p:cNvSpPr>
            <a:spLocks noGrp="1"/>
          </p:cNvSpPr>
          <p:nvPr>
            <p:ph idx="1"/>
          </p:nvPr>
        </p:nvSpPr>
        <p:spPr/>
        <p:txBody>
          <a:bodyPr/>
          <a:lstStyle/>
          <a:p>
            <a:r>
              <a:rPr lang="en-US"/>
              <a:t>Terms can be edited from the Edit Term View</a:t>
            </a:r>
          </a:p>
          <a:p>
            <a:r>
              <a:rPr lang="en-US"/>
              <a:t>Multiple classes can be added to a single term</a:t>
            </a:r>
          </a:p>
        </p:txBody>
      </p:sp>
    </p:spTree>
    <p:extLst>
      <p:ext uri="{BB962C8B-B14F-4D97-AF65-F5344CB8AC3E}">
        <p14:creationId xmlns:p14="http://schemas.microsoft.com/office/powerpoint/2010/main" val="3241526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Navigation Elements</a:t>
            </a:r>
          </a:p>
        </p:txBody>
      </p:sp>
      <p:sp>
        <p:nvSpPr>
          <p:cNvPr id="3" name="Content Placeholder 2"/>
          <p:cNvSpPr>
            <a:spLocks noGrp="1"/>
          </p:cNvSpPr>
          <p:nvPr>
            <p:ph idx="1"/>
          </p:nvPr>
        </p:nvSpPr>
        <p:spPr/>
        <p:txBody>
          <a:bodyPr/>
          <a:lstStyle/>
          <a:p>
            <a:r>
              <a:rPr lang="en-US"/>
              <a:t>The left justified nav will be available in each view</a:t>
            </a:r>
          </a:p>
          <a:p>
            <a:r>
              <a:rPr lang="en-US"/>
              <a:t>Clicking one of the terms will bring up the "Term" view for the selected semester</a:t>
            </a:r>
          </a:p>
          <a:p>
            <a:r>
              <a:rPr lang="en-US"/>
              <a:t>Clicking a class will bring up the "Class" view for the selected term</a:t>
            </a:r>
          </a:p>
          <a:p>
            <a:r>
              <a:rPr lang="en-US"/>
              <a:t>Clicking the "Change" button under grading scale will change the grade scale for the active class</a:t>
            </a:r>
          </a:p>
          <a:p>
            <a:r>
              <a:rPr lang="en-US"/>
              <a:t>The grade scale will include a letter grade option.  The letter will correspond to a number (0-4) that can be used to determine an average</a:t>
            </a:r>
          </a:p>
          <a:p>
            <a:r>
              <a:rPr lang="en-US"/>
              <a:t>The nav elements at the top display the current view - from left to right:  User, Term, Class, Assignment or Student</a:t>
            </a:r>
          </a:p>
        </p:txBody>
      </p:sp>
    </p:spTree>
    <p:extLst>
      <p:ext uri="{BB962C8B-B14F-4D97-AF65-F5344CB8AC3E}">
        <p14:creationId xmlns:p14="http://schemas.microsoft.com/office/powerpoint/2010/main" val="3334151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Logging in</a:t>
            </a:r>
          </a:p>
        </p:txBody>
      </p:sp>
      <p:sp>
        <p:nvSpPr>
          <p:cNvPr id="3" name="Content Placeholder 2"/>
          <p:cNvSpPr>
            <a:spLocks noGrp="1"/>
          </p:cNvSpPr>
          <p:nvPr>
            <p:ph idx="1"/>
          </p:nvPr>
        </p:nvSpPr>
        <p:spPr/>
        <p:txBody>
          <a:bodyPr>
            <a:normAutofit lnSpcReduction="10000"/>
          </a:bodyPr>
          <a:lstStyle/>
          <a:p>
            <a:r>
              <a:rPr lang="en-US"/>
              <a:t>This application will include a login page, most likely a modal, which will not be covered in this document.</a:t>
            </a:r>
          </a:p>
          <a:p>
            <a:r>
              <a:rPr lang="en-US"/>
              <a:t>Upon successful login, the user will be greeted with a view summarizing the current semester.  The view will default to the current semester as determined by date, and the user will have the option to change semester from the welcome screen.</a:t>
            </a:r>
          </a:p>
          <a:p>
            <a:r>
              <a:rPr lang="en-US"/>
              <a:t>The default view will include a brief summary of classes for the current semester including number of students, grade average breakdown (by letter), number of students, and most recent assignment</a:t>
            </a:r>
          </a:p>
          <a:p>
            <a:r>
              <a:rPr lang="en-US"/>
              <a:t>Each view will include graphs in a right justified div displaying total number of students and grade breakdown for all current term classes</a:t>
            </a:r>
          </a:p>
        </p:txBody>
      </p:sp>
    </p:spTree>
    <p:extLst>
      <p:ext uri="{BB962C8B-B14F-4D97-AF65-F5344CB8AC3E}">
        <p14:creationId xmlns:p14="http://schemas.microsoft.com/office/powerpoint/2010/main" val="2712260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debook_page_1_1.jpg"/>
          <p:cNvPicPr>
            <a:picLocks noChangeAspect="1"/>
          </p:cNvPicPr>
          <p:nvPr/>
        </p:nvPicPr>
        <p:blipFill>
          <a:blip r:embed="rId3"/>
          <a:stretch>
            <a:fillRect/>
          </a:stretch>
        </p:blipFill>
        <p:spPr>
          <a:xfrm>
            <a:off x="20638" y="0"/>
            <a:ext cx="12122746" cy="6835375"/>
          </a:xfrm>
          <a:prstGeom prst="rect">
            <a:avLst/>
          </a:prstGeom>
        </p:spPr>
      </p:pic>
    </p:spTree>
    <p:extLst>
      <p:ext uri="{BB962C8B-B14F-4D97-AF65-F5344CB8AC3E}">
        <p14:creationId xmlns:p14="http://schemas.microsoft.com/office/powerpoint/2010/main" val="1421309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Class View</a:t>
            </a:r>
          </a:p>
        </p:txBody>
      </p:sp>
      <p:sp>
        <p:nvSpPr>
          <p:cNvPr id="3" name="Content Placeholder 2"/>
          <p:cNvSpPr>
            <a:spLocks noGrp="1"/>
          </p:cNvSpPr>
          <p:nvPr>
            <p:ph idx="1"/>
          </p:nvPr>
        </p:nvSpPr>
        <p:spPr/>
        <p:txBody>
          <a:bodyPr/>
          <a:lstStyle/>
          <a:p>
            <a:r>
              <a:rPr lang="en-US"/>
              <a:t>The Class view will append a class identifier to the top nav</a:t>
            </a:r>
          </a:p>
          <a:p>
            <a:r>
              <a:rPr lang="en-US"/>
              <a:t>The percentage in the top left of the class view reflects the overall average of all students and grades in the class</a:t>
            </a:r>
          </a:p>
          <a:p>
            <a:r>
              <a:rPr lang="en-US"/>
              <a:t>The rows of the entry form represent students and the columns represent assignments.  Assignments can also be added from the class view</a:t>
            </a:r>
          </a:p>
          <a:p>
            <a:r>
              <a:rPr lang="en-US"/>
              <a:t>The far right row of each student row will contain the student's current average, which will be color coded according to their current letter grade</a:t>
            </a:r>
          </a:p>
        </p:txBody>
      </p:sp>
    </p:spTree>
    <p:extLst>
      <p:ext uri="{BB962C8B-B14F-4D97-AF65-F5344CB8AC3E}">
        <p14:creationId xmlns:p14="http://schemas.microsoft.com/office/powerpoint/2010/main" val="1808890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debook_page_1_2.jpg"/>
          <p:cNvPicPr>
            <a:picLocks noChangeAspect="1"/>
          </p:cNvPicPr>
          <p:nvPr/>
        </p:nvPicPr>
        <p:blipFill>
          <a:blip r:embed="rId3"/>
          <a:stretch>
            <a:fillRect/>
          </a:stretch>
        </p:blipFill>
        <p:spPr>
          <a:xfrm>
            <a:off x="7938" y="-6350"/>
            <a:ext cx="12143175" cy="6841725"/>
          </a:xfrm>
          <a:prstGeom prst="rect">
            <a:avLst/>
          </a:prstGeom>
        </p:spPr>
      </p:pic>
    </p:spTree>
    <p:extLst>
      <p:ext uri="{BB962C8B-B14F-4D97-AF65-F5344CB8AC3E}">
        <p14:creationId xmlns:p14="http://schemas.microsoft.com/office/powerpoint/2010/main" val="3730889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Assignment View</a:t>
            </a:r>
          </a:p>
        </p:txBody>
      </p:sp>
      <p:sp>
        <p:nvSpPr>
          <p:cNvPr id="3" name="Content Placeholder 2"/>
          <p:cNvSpPr>
            <a:spLocks noGrp="1"/>
          </p:cNvSpPr>
          <p:nvPr>
            <p:ph idx="1"/>
          </p:nvPr>
        </p:nvSpPr>
        <p:spPr/>
        <p:txBody>
          <a:bodyPr/>
          <a:lstStyle/>
          <a:p>
            <a:r>
              <a:rPr lang="en-US"/>
              <a:t>The assignment view will append an assignment to the top nav</a:t>
            </a:r>
          </a:p>
          <a:p>
            <a:r>
              <a:rPr lang="en-US"/>
              <a:t>Clicking an assignment from the Class view will bring up the Assignment view for the corresponding assignment</a:t>
            </a:r>
          </a:p>
          <a:p>
            <a:r>
              <a:rPr lang="en-US"/>
              <a:t>The average in the upper is the average of all grades in the class for the assignment</a:t>
            </a:r>
          </a:p>
          <a:p>
            <a:r>
              <a:rPr lang="en-US"/>
              <a:t>The grades next to each student will be color coded according to the letter grade the student has achieved for the graded assignment</a:t>
            </a:r>
          </a:p>
          <a:p>
            <a:r>
              <a:rPr lang="en-US"/>
              <a:t>The graph will display a letter grade breakdown</a:t>
            </a:r>
          </a:p>
        </p:txBody>
      </p:sp>
    </p:spTree>
    <p:extLst>
      <p:ext uri="{BB962C8B-B14F-4D97-AF65-F5344CB8AC3E}">
        <p14:creationId xmlns:p14="http://schemas.microsoft.com/office/powerpoint/2010/main" val="2114055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debook_page_1_3.jpg"/>
          <p:cNvPicPr>
            <a:picLocks noChangeAspect="1"/>
          </p:cNvPicPr>
          <p:nvPr/>
        </p:nvPicPr>
        <p:blipFill>
          <a:blip r:embed="rId3"/>
          <a:stretch>
            <a:fillRect/>
          </a:stretch>
        </p:blipFill>
        <p:spPr>
          <a:xfrm>
            <a:off x="7938" y="-6350"/>
            <a:ext cx="12165061" cy="6854038"/>
          </a:xfrm>
          <a:prstGeom prst="rect">
            <a:avLst/>
          </a:prstGeom>
        </p:spPr>
      </p:pic>
    </p:spTree>
    <p:extLst>
      <p:ext uri="{BB962C8B-B14F-4D97-AF65-F5344CB8AC3E}">
        <p14:creationId xmlns:p14="http://schemas.microsoft.com/office/powerpoint/2010/main" val="2491129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Student View</a:t>
            </a:r>
          </a:p>
        </p:txBody>
      </p:sp>
      <p:sp>
        <p:nvSpPr>
          <p:cNvPr id="3" name="Content Placeholder 2"/>
          <p:cNvSpPr>
            <a:spLocks noGrp="1"/>
          </p:cNvSpPr>
          <p:nvPr>
            <p:ph idx="1"/>
          </p:nvPr>
        </p:nvSpPr>
        <p:spPr/>
        <p:txBody>
          <a:bodyPr/>
          <a:lstStyle/>
          <a:p>
            <a:r>
              <a:rPr lang="en-US"/>
              <a:t>Clicking a student from the class view will bring up the student view</a:t>
            </a:r>
          </a:p>
          <a:p>
            <a:r>
              <a:rPr lang="en-US"/>
              <a:t>The average displayed in the top left is the grade the student has in the class from which the student was clicked</a:t>
            </a:r>
          </a:p>
          <a:p>
            <a:r>
              <a:rPr lang="en-US"/>
              <a:t>If a student belongs to more than one class, the other class grades will be displayed</a:t>
            </a:r>
          </a:p>
          <a:p>
            <a:r>
              <a:rPr lang="en-US"/>
              <a:t>The graph will display a grade breakdown of each assignment</a:t>
            </a:r>
          </a:p>
          <a:p>
            <a:endParaRPr lang="en-US"/>
          </a:p>
        </p:txBody>
      </p:sp>
    </p:spTree>
    <p:extLst>
      <p:ext uri="{BB962C8B-B14F-4D97-AF65-F5344CB8AC3E}">
        <p14:creationId xmlns:p14="http://schemas.microsoft.com/office/powerpoint/2010/main" val="39254885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0</Words>
  <Application>Microsoft Office PowerPoint</Application>
  <PresentationFormat>Widescreen</PresentationFormat>
  <Paragraphs>0</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Ion</vt:lpstr>
      <vt:lpstr>Gradebook App</vt:lpstr>
      <vt:lpstr>Navigation Elements</vt:lpstr>
      <vt:lpstr>Logging in</vt:lpstr>
      <vt:lpstr>PowerPoint Presentation</vt:lpstr>
      <vt:lpstr>Class View</vt:lpstr>
      <vt:lpstr>PowerPoint Presentation</vt:lpstr>
      <vt:lpstr>Assignment View</vt:lpstr>
      <vt:lpstr>PowerPoint Presentation</vt:lpstr>
      <vt:lpstr>Student View</vt:lpstr>
      <vt:lpstr>PowerPoint Presentation</vt:lpstr>
      <vt:lpstr>Grade Scale View</vt:lpstr>
      <vt:lpstr>Edit Student View</vt:lpstr>
      <vt:lpstr>Edit Term 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 </cp:lastModifiedBy>
  <cp:revision>3</cp:revision>
  <dcterms:created xsi:type="dcterms:W3CDTF">2014-09-12T17:24:29Z</dcterms:created>
  <dcterms:modified xsi:type="dcterms:W3CDTF">2015-02-26T19:00:43Z</dcterms:modified>
</cp:coreProperties>
</file>

<file path=docProps/thumbnail.jpeg>
</file>